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A7AE17-C617-D687-4A17-679E068DF76C}" v="8" dt="2023-06-22T14:54:45.633"/>
    <p1510:client id="{FD884932-7654-7251-68D9-4BE965354EF4}" v="419" dt="2023-06-22T14:53:44.4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>
        <p:scale>
          <a:sx n="100" d="100"/>
          <a:sy n="100" d="100"/>
        </p:scale>
        <p:origin x="1176" y="-30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yan" userId="S::k.ryan@scoilbhridecrosshaven.ie::35226daf-91a9-4bef-bfed-31a4d6be312e" providerId="AD" clId="Web-{48A7AE17-C617-D687-4A17-679E068DF76C}"/>
    <pc:docChg chg="modSld">
      <pc:chgData name="Katie Ryan" userId="S::k.ryan@scoilbhridecrosshaven.ie::35226daf-91a9-4bef-bfed-31a4d6be312e" providerId="AD" clId="Web-{48A7AE17-C617-D687-4A17-679E068DF76C}" dt="2023-06-22T14:54:31.445" v="5"/>
      <pc:docMkLst>
        <pc:docMk/>
      </pc:docMkLst>
      <pc:sldChg chg="modSp">
        <pc:chgData name="Katie Ryan" userId="S::k.ryan@scoilbhridecrosshaven.ie::35226daf-91a9-4bef-bfed-31a4d6be312e" providerId="AD" clId="Web-{48A7AE17-C617-D687-4A17-679E068DF76C}" dt="2023-06-22T14:54:31.445" v="5"/>
        <pc:sldMkLst>
          <pc:docMk/>
          <pc:sldMk cId="1836121126" sldId="257"/>
        </pc:sldMkLst>
        <pc:graphicFrameChg chg="mod modGraphic">
          <ac:chgData name="Katie Ryan" userId="S::k.ryan@scoilbhridecrosshaven.ie::35226daf-91a9-4bef-bfed-31a4d6be312e" providerId="AD" clId="Web-{48A7AE17-C617-D687-4A17-679E068DF76C}" dt="2023-06-22T14:54:31.445" v="5"/>
          <ac:graphicFrameMkLst>
            <pc:docMk/>
            <pc:sldMk cId="1836121126" sldId="257"/>
            <ac:graphicFrameMk id="4" creationId="{5BE3C0EC-B588-CD09-F926-94AA1AE76E44}"/>
          </ac:graphicFrameMkLst>
        </pc:graphicFrameChg>
      </pc:sldChg>
    </pc:docChg>
  </pc:docChgLst>
  <pc:docChgLst>
    <pc:chgData name="Katie Ryan" userId="S::k.ryan@scoilbhridecrosshaven.ie::35226daf-91a9-4bef-bfed-31a4d6be312e" providerId="AD" clId="Web-{FD884932-7654-7251-68D9-4BE965354EF4}"/>
    <pc:docChg chg="modSld">
      <pc:chgData name="Katie Ryan" userId="S::k.ryan@scoilbhridecrosshaven.ie::35226daf-91a9-4bef-bfed-31a4d6be312e" providerId="AD" clId="Web-{FD884932-7654-7251-68D9-4BE965354EF4}" dt="2023-06-22T14:53:31.342" v="415"/>
      <pc:docMkLst>
        <pc:docMk/>
      </pc:docMkLst>
      <pc:sldChg chg="modSp">
        <pc:chgData name="Katie Ryan" userId="S::k.ryan@scoilbhridecrosshaven.ie::35226daf-91a9-4bef-bfed-31a4d6be312e" providerId="AD" clId="Web-{FD884932-7654-7251-68D9-4BE965354EF4}" dt="2023-06-22T14:53:31.342" v="415"/>
        <pc:sldMkLst>
          <pc:docMk/>
          <pc:sldMk cId="1836121126" sldId="257"/>
        </pc:sldMkLst>
        <pc:graphicFrameChg chg="mod modGraphic">
          <ac:chgData name="Katie Ryan" userId="S::k.ryan@scoilbhridecrosshaven.ie::35226daf-91a9-4bef-bfed-31a4d6be312e" providerId="AD" clId="Web-{FD884932-7654-7251-68D9-4BE965354EF4}" dt="2023-06-22T14:53:31.342" v="415"/>
          <ac:graphicFrameMkLst>
            <pc:docMk/>
            <pc:sldMk cId="1836121126" sldId="257"/>
            <ac:graphicFrameMk id="4" creationId="{5BE3C0EC-B588-CD09-F926-94AA1AE76E4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941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176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939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975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102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552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90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024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434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01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002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668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BE3C0EC-B588-CD09-F926-94AA1AE76E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041815"/>
              </p:ext>
            </p:extLst>
          </p:nvPr>
        </p:nvGraphicFramePr>
        <p:xfrm>
          <a:off x="413179" y="146635"/>
          <a:ext cx="5974491" cy="11134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4491">
                  <a:extLst>
                    <a:ext uri="{9D8B030D-6E8A-4147-A177-3AD203B41FA5}">
                      <a16:colId xmlns:a16="http://schemas.microsoft.com/office/drawing/2014/main" val="2440023092"/>
                    </a:ext>
                  </a:extLst>
                </a:gridCol>
              </a:tblGrid>
              <a:tr h="698157"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Rang 4</a:t>
                      </a:r>
                    </a:p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2023/2024</a:t>
                      </a:r>
                    </a:p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Booklist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267941"/>
                  </a:ext>
                </a:extLst>
              </a:tr>
              <a:tr h="296562">
                <a:tc>
                  <a:txBody>
                    <a:bodyPr/>
                    <a:lstStyle/>
                    <a:p>
                      <a:r>
                        <a:rPr lang="en-IE" dirty="0"/>
                        <a:t>To be paid to the school by parents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748742"/>
                  </a:ext>
                </a:extLst>
              </a:tr>
              <a:tr h="118563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Photocopying and  Arts and Crafts                        €35.00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Educational Licences                                                €09.00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24-hour pupil personal accident insurance          €08.00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b="1" u="sng" dirty="0"/>
                        <a:t>Total                                                                             €52.00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IE" dirty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Drama                                                                         €25.00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School Tour                                                                €40.00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Swimming                                                                  TBC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b="1" u="sng" dirty="0"/>
                        <a:t>Total                                                                             €65.00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IE" b="1" u="sng" dirty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b="1" u="sng" dirty="0"/>
                        <a:t>Total                                                                             €117.00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915546"/>
                  </a:ext>
                </a:extLst>
              </a:tr>
              <a:tr h="297798">
                <a:tc>
                  <a:txBody>
                    <a:bodyPr/>
                    <a:lstStyle/>
                    <a:p>
                      <a:r>
                        <a:rPr lang="en-IE" dirty="0"/>
                        <a:t>To be </a:t>
                      </a:r>
                      <a:r>
                        <a:rPr lang="en-IE" b="1" dirty="0"/>
                        <a:t>bought</a:t>
                      </a:r>
                      <a:r>
                        <a:rPr lang="en-IE" dirty="0"/>
                        <a:t> by parents – Stationary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348150"/>
                  </a:ext>
                </a:extLst>
              </a:tr>
              <a:tr h="170399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Full length ruler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2 x red pens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2 x blue pens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Sharpener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Rubber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Clear ruler 30cm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HB pencils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Pack of colouring pencils/</a:t>
                      </a:r>
                      <a:r>
                        <a:rPr lang="en-IE" dirty="0" err="1"/>
                        <a:t>twistables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2 x </a:t>
                      </a:r>
                      <a:r>
                        <a:rPr lang="en-IE" dirty="0" err="1"/>
                        <a:t>pritt</a:t>
                      </a:r>
                      <a:r>
                        <a:rPr lang="en-IE" dirty="0"/>
                        <a:t> sticks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4 x whiteboard markers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1 x white board cleaner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1 x scissors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1 x A4 40 pocket display folder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2 x A4 document wallet folders with button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dirty="0"/>
                        <a:t>Please make sure all items have students’ names clearly labelled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367112"/>
                  </a:ext>
                </a:extLst>
              </a:tr>
              <a:tr h="297796">
                <a:tc>
                  <a:txBody>
                    <a:bodyPr/>
                    <a:lstStyle/>
                    <a:p>
                      <a:r>
                        <a:rPr lang="en-IE" dirty="0"/>
                        <a:t>Books that will be provided in September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4123"/>
                  </a:ext>
                </a:extLst>
              </a:tr>
              <a:tr h="170399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Busy at Maths 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New Wave Mental Maths 4</a:t>
                      </a:r>
                      <a:r>
                        <a:rPr lang="en-IE" baseline="30000" dirty="0"/>
                        <a:t>th</a:t>
                      </a:r>
                      <a:r>
                        <a:rPr lang="en-IE" dirty="0"/>
                        <a:t> Class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Word Wizard 4</a:t>
                      </a:r>
                      <a:r>
                        <a:rPr lang="en-IE" baseline="30000" dirty="0"/>
                        <a:t>th</a:t>
                      </a:r>
                      <a:r>
                        <a:rPr lang="en-IE" baseline="0" dirty="0"/>
                        <a:t> Class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Edco Handwriting E (cursive) 4</a:t>
                      </a:r>
                      <a:r>
                        <a:rPr lang="en-IE" baseline="30000" dirty="0"/>
                        <a:t>th</a:t>
                      </a:r>
                      <a:r>
                        <a:rPr lang="en-IE" baseline="0" dirty="0"/>
                        <a:t> </a:t>
                      </a:r>
                      <a:r>
                        <a:rPr lang="en-IE" dirty="0"/>
                        <a:t>class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Brendan Culligan Spelling Workbook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err="1"/>
                        <a:t>Caint</a:t>
                      </a:r>
                      <a:r>
                        <a:rPr lang="en-IE" dirty="0"/>
                        <a:t> is </a:t>
                      </a:r>
                      <a:r>
                        <a:rPr lang="en-IE" dirty="0" err="1"/>
                        <a:t>Comhrá</a:t>
                      </a:r>
                      <a:r>
                        <a:rPr lang="en-IE" dirty="0"/>
                        <a:t> – textbook + portfolio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x Maths copies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x 88pg Writing copies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x nature copy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Hardback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35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Children already have and will need for September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Focloir </a:t>
                      </a:r>
                      <a:r>
                        <a:rPr lang="en-IE" sz="13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Eagran</a:t>
                      </a:r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Nua: O </a:t>
                      </a:r>
                      <a:r>
                        <a:rPr lang="en-IE" sz="13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Siochfhradha</a:t>
                      </a:r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EDCO </a:t>
                      </a:r>
                      <a:endParaRPr lang="en-US" sz="135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Collins English Pocket Dictionary 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Briathra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A Students Guide To Irish verbs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for Tables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000536"/>
                  </a:ext>
                </a:extLst>
              </a:tr>
            </a:tbl>
          </a:graphicData>
        </a:graphic>
      </p:graphicFrame>
      <p:pic>
        <p:nvPicPr>
          <p:cNvPr id="1026" name="Picture 2" descr="The Green Man Studio – Scoil Bhride Crosshaven">
            <a:extLst>
              <a:ext uri="{FF2B5EF4-FFF2-40B4-BE49-F238E27FC236}">
                <a16:creationId xmlns:a16="http://schemas.microsoft.com/office/drawing/2014/main" id="{8A7C076C-5820-53A2-7B18-EC39F41387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8" t="33641" r="26347" b="34098"/>
          <a:stretch/>
        </p:blipFill>
        <p:spPr bwMode="auto">
          <a:xfrm>
            <a:off x="864974" y="364321"/>
            <a:ext cx="927546" cy="4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The Green Man Studio – Scoil Bhride Crosshaven">
            <a:extLst>
              <a:ext uri="{FF2B5EF4-FFF2-40B4-BE49-F238E27FC236}">
                <a16:creationId xmlns:a16="http://schemas.microsoft.com/office/drawing/2014/main" id="{125DBD60-F903-6225-178B-5C7DCA18A7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8" t="33641" r="26347" b="34098"/>
          <a:stretch/>
        </p:blipFill>
        <p:spPr bwMode="auto">
          <a:xfrm>
            <a:off x="5065480" y="364321"/>
            <a:ext cx="927546" cy="4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121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d2a9bce-0c7e-487a-abe2-8d0b418ac06d">
      <Terms xmlns="http://schemas.microsoft.com/office/infopath/2007/PartnerControls"/>
    </lcf76f155ced4ddcb4097134ff3c332f>
    <TaxCatchAll xmlns="8d070b0a-0d67-4bf3-81f1-246dc9a10cb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3AF9F44E9514EB16E4BD5968DE625" ma:contentTypeVersion="10" ma:contentTypeDescription="Create a new document." ma:contentTypeScope="" ma:versionID="0fef09a32928cf23e89646cde850ca7d">
  <xsd:schema xmlns:xsd="http://www.w3.org/2001/XMLSchema" xmlns:xs="http://www.w3.org/2001/XMLSchema" xmlns:p="http://schemas.microsoft.com/office/2006/metadata/properties" xmlns:ns2="5d2a9bce-0c7e-487a-abe2-8d0b418ac06d" xmlns:ns3="8d070b0a-0d67-4bf3-81f1-246dc9a10cb9" targetNamespace="http://schemas.microsoft.com/office/2006/metadata/properties" ma:root="true" ma:fieldsID="e89fa8e96d2f344fff3e9c052bedd206" ns2:_="" ns3:_="">
    <xsd:import namespace="5d2a9bce-0c7e-487a-abe2-8d0b418ac06d"/>
    <xsd:import namespace="8d070b0a-0d67-4bf3-81f1-246dc9a10c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2a9bce-0c7e-487a-abe2-8d0b418ac0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ae7c358-0422-4b68-a26d-082ac930cd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70b0a-0d67-4bf3-81f1-246dc9a10cb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60f5207-3b0e-48ae-92ac-7ac1d356c5dc}" ma:internalName="TaxCatchAll" ma:showField="CatchAllData" ma:web="8d070b0a-0d67-4bf3-81f1-246dc9a10c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C70418-E5C6-47AB-BFB5-DE2C64BCDB67}">
  <ds:schemaRefs>
    <ds:schemaRef ds:uri="http://schemas.microsoft.com/office/2006/metadata/properties"/>
    <ds:schemaRef ds:uri="http://schemas.microsoft.com/office/infopath/2007/PartnerControls"/>
    <ds:schemaRef ds:uri="5d2a9bce-0c7e-487a-abe2-8d0b418ac06d"/>
    <ds:schemaRef ds:uri="8d070b0a-0d67-4bf3-81f1-246dc9a10cb9"/>
  </ds:schemaRefs>
</ds:datastoreItem>
</file>

<file path=customXml/itemProps2.xml><?xml version="1.0" encoding="utf-8"?>
<ds:datastoreItem xmlns:ds="http://schemas.openxmlformats.org/officeDocument/2006/customXml" ds:itemID="{188F6126-F147-4009-B7D8-55240A8F83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2a9bce-0c7e-487a-abe2-8d0b418ac06d"/>
    <ds:schemaRef ds:uri="8d070b0a-0d67-4bf3-81f1-246dc9a10c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F15D01-C1E8-4AFC-80FF-1094A09791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161</Words>
  <Application>Microsoft Office PowerPoint</Application>
  <PresentationFormat>A4 Paper (210x297 mm)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Griffin</dc:creator>
  <cp:lastModifiedBy>Eimear O'Brien</cp:lastModifiedBy>
  <cp:revision>47</cp:revision>
  <dcterms:created xsi:type="dcterms:W3CDTF">2023-06-20T16:59:57Z</dcterms:created>
  <dcterms:modified xsi:type="dcterms:W3CDTF">2023-06-22T14:54:47Z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0x01010077F3AF9F44E9514EB16E4BD5968DE625</vt:lpwstr>
  </property>
  <property fmtid="{D5CDD505-2E9C-101B-9397-08002B2CF9AE}" pid="3" name="MediaServiceImageTags">
    <vt:lpwstr/>
  </property>
</Properties>
</file>