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5F355-5B32-C8EA-8F93-8A22C961800C}" v="71" dt="2023-06-27T09:59:39.153"/>
    <p1510:client id="{D5887580-9B97-E52D-C625-4911F0824E35}" v="56" dt="2023-06-27T10:21:39.595"/>
    <p1510:client id="{E8746799-C6CB-7B29-5372-1BABEB7A576E}" v="10" dt="2023-06-27T10:00:54.790"/>
    <p1510:client id="{EB962E9B-7777-40D5-D736-E40D5DBA0573}" v="22" dt="2023-06-27T10:08:01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yan" userId="S::k.ryan@scoilbhridecrosshaven.ie::35226daf-91a9-4bef-bfed-31a4d6be312e" providerId="AD" clId="Web-{EB962E9B-7777-40D5-D736-E40D5DBA0573}"/>
    <pc:docChg chg="modSld">
      <pc:chgData name="Katie Ryan" userId="S::k.ryan@scoilbhridecrosshaven.ie::35226daf-91a9-4bef-bfed-31a4d6be312e" providerId="AD" clId="Web-{EB962E9B-7777-40D5-D736-E40D5DBA0573}" dt="2023-06-27T10:07:55.600" v="13"/>
      <pc:docMkLst>
        <pc:docMk/>
      </pc:docMkLst>
      <pc:sldChg chg="modSp">
        <pc:chgData name="Katie Ryan" userId="S::k.ryan@scoilbhridecrosshaven.ie::35226daf-91a9-4bef-bfed-31a4d6be312e" providerId="AD" clId="Web-{EB962E9B-7777-40D5-D736-E40D5DBA0573}" dt="2023-06-27T10:07:55.600" v="13"/>
        <pc:sldMkLst>
          <pc:docMk/>
          <pc:sldMk cId="1836121126" sldId="257"/>
        </pc:sldMkLst>
        <pc:graphicFrameChg chg="mod modGraphic">
          <ac:chgData name="Katie Ryan" userId="S::k.ryan@scoilbhridecrosshaven.ie::35226daf-91a9-4bef-bfed-31a4d6be312e" providerId="AD" clId="Web-{EB962E9B-7777-40D5-D736-E40D5DBA0573}" dt="2023-06-27T10:07:55.600" v="13"/>
          <ac:graphicFrameMkLst>
            <pc:docMk/>
            <pc:sldMk cId="1836121126" sldId="257"/>
            <ac:graphicFrameMk id="4" creationId="{5BE3C0EC-B588-CD09-F926-94AA1AE76E44}"/>
          </ac:graphicFrameMkLst>
        </pc:graphicFrameChg>
      </pc:sldChg>
    </pc:docChg>
  </pc:docChgLst>
  <pc:docChgLst>
    <pc:chgData name="Rachael Kelly" userId="S::r.kelly@scoilbhridecrosshaven.ie::ee77dd0c-461a-417a-83d9-a333cab24be2" providerId="AD" clId="Web-{D5887580-9B97-E52D-C625-4911F0824E35}"/>
    <pc:docChg chg="modSld">
      <pc:chgData name="Rachael Kelly" userId="S::r.kelly@scoilbhridecrosshaven.ie::ee77dd0c-461a-417a-83d9-a333cab24be2" providerId="AD" clId="Web-{D5887580-9B97-E52D-C625-4911F0824E35}" dt="2023-06-27T10:21:34.454" v="53"/>
      <pc:docMkLst>
        <pc:docMk/>
      </pc:docMkLst>
      <pc:sldChg chg="modSp">
        <pc:chgData name="Rachael Kelly" userId="S::r.kelly@scoilbhridecrosshaven.ie::ee77dd0c-461a-417a-83d9-a333cab24be2" providerId="AD" clId="Web-{D5887580-9B97-E52D-C625-4911F0824E35}" dt="2023-06-27T10:21:34.454" v="53"/>
        <pc:sldMkLst>
          <pc:docMk/>
          <pc:sldMk cId="1836121126" sldId="257"/>
        </pc:sldMkLst>
        <pc:graphicFrameChg chg="mod modGraphic">
          <ac:chgData name="Rachael Kelly" userId="S::r.kelly@scoilbhridecrosshaven.ie::ee77dd0c-461a-417a-83d9-a333cab24be2" providerId="AD" clId="Web-{D5887580-9B97-E52D-C625-4911F0824E35}" dt="2023-06-27T10:21:34.454" v="53"/>
          <ac:graphicFrameMkLst>
            <pc:docMk/>
            <pc:sldMk cId="1836121126" sldId="257"/>
            <ac:graphicFrameMk id="4" creationId="{5BE3C0EC-B588-CD09-F926-94AA1AE76E44}"/>
          </ac:graphicFrameMkLst>
        </pc:graphicFrameChg>
      </pc:sldChg>
    </pc:docChg>
  </pc:docChgLst>
  <pc:docChgLst>
    <pc:chgData name="Katie Ryan" userId="S::k.ryan@scoilbhridecrosshaven.ie::35226daf-91a9-4bef-bfed-31a4d6be312e" providerId="AD" clId="Web-{E8746799-C6CB-7B29-5372-1BABEB7A576E}"/>
    <pc:docChg chg="modSld">
      <pc:chgData name="Katie Ryan" userId="S::k.ryan@scoilbhridecrosshaven.ie::35226daf-91a9-4bef-bfed-31a4d6be312e" providerId="AD" clId="Web-{E8746799-C6CB-7B29-5372-1BABEB7A576E}" dt="2023-06-27T10:00:51.633" v="7"/>
      <pc:docMkLst>
        <pc:docMk/>
      </pc:docMkLst>
      <pc:sldChg chg="modSp">
        <pc:chgData name="Katie Ryan" userId="S::k.ryan@scoilbhridecrosshaven.ie::35226daf-91a9-4bef-bfed-31a4d6be312e" providerId="AD" clId="Web-{E8746799-C6CB-7B29-5372-1BABEB7A576E}" dt="2023-06-27T10:00:51.633" v="7"/>
        <pc:sldMkLst>
          <pc:docMk/>
          <pc:sldMk cId="1836121126" sldId="257"/>
        </pc:sldMkLst>
        <pc:graphicFrameChg chg="mod modGraphic">
          <ac:chgData name="Katie Ryan" userId="S::k.ryan@scoilbhridecrosshaven.ie::35226daf-91a9-4bef-bfed-31a4d6be312e" providerId="AD" clId="Web-{E8746799-C6CB-7B29-5372-1BABEB7A576E}" dt="2023-06-27T10:00:51.633" v="7"/>
          <ac:graphicFrameMkLst>
            <pc:docMk/>
            <pc:sldMk cId="1836121126" sldId="257"/>
            <ac:graphicFrameMk id="4" creationId="{5BE3C0EC-B588-CD09-F926-94AA1AE76E44}"/>
          </ac:graphicFrameMkLst>
        </pc:graphicFrameChg>
      </pc:sldChg>
    </pc:docChg>
  </pc:docChgLst>
  <pc:docChgLst>
    <pc:chgData name="Katie Ryan" userId="S::k.ryan@scoilbhridecrosshaven.ie::35226daf-91a9-4bef-bfed-31a4d6be312e" providerId="AD" clId="Web-{3725F355-5B32-C8EA-8F93-8A22C961800C}"/>
    <pc:docChg chg="modSld">
      <pc:chgData name="Katie Ryan" userId="S::k.ryan@scoilbhridecrosshaven.ie::35226daf-91a9-4bef-bfed-31a4d6be312e" providerId="AD" clId="Web-{3725F355-5B32-C8EA-8F93-8A22C961800C}" dt="2023-06-27T09:59:29.934" v="67"/>
      <pc:docMkLst>
        <pc:docMk/>
      </pc:docMkLst>
      <pc:sldChg chg="modSp">
        <pc:chgData name="Katie Ryan" userId="S::k.ryan@scoilbhridecrosshaven.ie::35226daf-91a9-4bef-bfed-31a4d6be312e" providerId="AD" clId="Web-{3725F355-5B32-C8EA-8F93-8A22C961800C}" dt="2023-06-27T09:59:29.934" v="67"/>
        <pc:sldMkLst>
          <pc:docMk/>
          <pc:sldMk cId="1836121126" sldId="257"/>
        </pc:sldMkLst>
        <pc:graphicFrameChg chg="mod modGraphic">
          <ac:chgData name="Katie Ryan" userId="S::k.ryan@scoilbhridecrosshaven.ie::35226daf-91a9-4bef-bfed-31a4d6be312e" providerId="AD" clId="Web-{3725F355-5B32-C8EA-8F93-8A22C961800C}" dt="2023-06-27T09:59:29.934" v="67"/>
          <ac:graphicFrameMkLst>
            <pc:docMk/>
            <pc:sldMk cId="1836121126" sldId="257"/>
            <ac:graphicFrameMk id="4" creationId="{5BE3C0EC-B588-CD09-F926-94AA1AE76E4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76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0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5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3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0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00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9EA9-45DB-46B5-832E-46CD8FBD9082}" type="datetimeFigureOut">
              <a:rPr lang="en-IE" smtClean="0"/>
              <a:t>27/06/2023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E3C0EC-B588-CD09-F926-94AA1AE7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880835"/>
              </p:ext>
            </p:extLst>
          </p:nvPr>
        </p:nvGraphicFramePr>
        <p:xfrm>
          <a:off x="441754" y="191530"/>
          <a:ext cx="5974491" cy="10806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4491">
                  <a:extLst>
                    <a:ext uri="{9D8B030D-6E8A-4147-A177-3AD203B41FA5}">
                      <a16:colId xmlns:a16="http://schemas.microsoft.com/office/drawing/2014/main" val="2440023092"/>
                    </a:ext>
                  </a:extLst>
                </a:gridCol>
              </a:tblGrid>
              <a:tr h="698157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Rang 2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2023/2024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Booklist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67941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r>
                        <a:rPr lang="en-IE" dirty="0"/>
                        <a:t>To be paid to the school by parents </a:t>
                      </a:r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8742"/>
                  </a:ext>
                </a:extLst>
              </a:tr>
              <a:tr h="11856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Photocopying and Arts and Crafts                          €35:00</a:t>
                      </a:r>
                      <a:r>
                        <a:rPr lang="en-US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Educational Licences                                                 €09.00</a:t>
                      </a:r>
                      <a:r>
                        <a:rPr lang="en-US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24-hour pupil personal accident insurance           €08.00</a:t>
                      </a:r>
                      <a:r>
                        <a:rPr lang="en-US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1" i="0" u="sng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Total                                                                             €52.00</a:t>
                      </a:r>
                      <a:r>
                        <a:rPr lang="en-US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4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School Tour and bus                                                  €40.00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Drama                                                                          €25:00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1" i="0" u="sng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Total                                                                             €65.00</a:t>
                      </a:r>
                      <a:r>
                        <a:rPr lang="en-US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="1" i="0" u="sng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Total                                                                             €117.00</a:t>
                      </a:r>
                      <a:r>
                        <a:rPr lang="en-US" sz="14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IE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15546"/>
                  </a:ext>
                </a:extLst>
              </a:tr>
              <a:tr h="297798">
                <a:tc>
                  <a:txBody>
                    <a:bodyPr/>
                    <a:lstStyle/>
                    <a:p>
                      <a:r>
                        <a:rPr lang="en-IE" dirty="0"/>
                        <a:t>To be </a:t>
                      </a:r>
                      <a:r>
                        <a:rPr lang="en-IE" b="1" dirty="0"/>
                        <a:t>bought</a:t>
                      </a:r>
                      <a:r>
                        <a:rPr lang="en-IE" dirty="0"/>
                        <a:t> by parents – Stationary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48150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Full length ruler </a:t>
                      </a:r>
                      <a:endParaRPr lang="en-IE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red pens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Sharpener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Rubber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HB pencils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Pack of colouring pencils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3 x </a:t>
                      </a:r>
                      <a:r>
                        <a:rPr lang="en-IE" dirty="0" err="1"/>
                        <a:t>pritt</a:t>
                      </a:r>
                      <a:r>
                        <a:rPr lang="en-IE" dirty="0"/>
                        <a:t> sticks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5 x whiteboard markers 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white board cleaner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scissors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A4 40 pocket display folder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3 x A4 document wallet folders with button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/>
                        <a:t>Please make sure all items have students’ names clearly labelled . Pupils will not need to bring a basket for their books.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67112"/>
                  </a:ext>
                </a:extLst>
              </a:tr>
              <a:tr h="297796">
                <a:tc>
                  <a:txBody>
                    <a:bodyPr/>
                    <a:lstStyle/>
                    <a:p>
                      <a:r>
                        <a:rPr lang="en-IE" dirty="0"/>
                        <a:t>Books that will be provided in September </a:t>
                      </a:r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123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Busy at Maths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New Wave Mental Maths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English</a:t>
                      </a:r>
                      <a:r>
                        <a:rPr lang="en-IE" baseline="0" dirty="0"/>
                        <a:t> novels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/>
                        <a:t>Comprehension box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/>
                        <a:t>PM readers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Caint</a:t>
                      </a:r>
                      <a:r>
                        <a:rPr lang="en-IE" dirty="0"/>
                        <a:t> is </a:t>
                      </a:r>
                      <a:r>
                        <a:rPr lang="en-IE" dirty="0" err="1"/>
                        <a:t>Comhrá</a:t>
                      </a:r>
                      <a:r>
                        <a:rPr lang="en-IE" dirty="0"/>
                        <a:t> – textbook + portfolio 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Brendan</a:t>
                      </a:r>
                      <a:r>
                        <a:rPr lang="en-US" sz="135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Culligan Spelling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UFLI Phonics</a:t>
                      </a:r>
                      <a:endParaRPr lang="en-US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x </a:t>
                      </a:r>
                      <a:r>
                        <a:rPr lang="en-US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x 88pg Writing copies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x nature copy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0536"/>
                  </a:ext>
                </a:extLst>
              </a:tr>
            </a:tbl>
          </a:graphicData>
        </a:graphic>
      </p:graphicFrame>
      <p:pic>
        <p:nvPicPr>
          <p:cNvPr id="1026" name="Picture 2" descr="The Green Man Studio – Scoil Bhride Crosshaven">
            <a:extLst>
              <a:ext uri="{FF2B5EF4-FFF2-40B4-BE49-F238E27FC236}">
                <a16:creationId xmlns:a16="http://schemas.microsoft.com/office/drawing/2014/main" id="{8A7C076C-5820-53A2-7B18-EC39F4138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864974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he Green Man Studio – Scoil Bhride Crosshaven">
            <a:extLst>
              <a:ext uri="{FF2B5EF4-FFF2-40B4-BE49-F238E27FC236}">
                <a16:creationId xmlns:a16="http://schemas.microsoft.com/office/drawing/2014/main" id="{125DBD60-F903-6225-178B-5C7DCA18A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5065480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070b0a-0d67-4bf3-81f1-246dc9a10cb9" xsi:nil="true"/>
    <Time xmlns="639321fb-5d94-408f-a175-d5c4673a346d" xsi:nil="true"/>
    <lcf76f155ced4ddcb4097134ff3c332f xmlns="639321fb-5d94-408f-a175-d5c4673a346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75E57E3508474A802679C340C6D29E" ma:contentTypeVersion="17" ma:contentTypeDescription="Create a new document." ma:contentTypeScope="" ma:versionID="1f470572c5ca09c2bd8c5ac2bbb9fbef">
  <xsd:schema xmlns:xsd="http://www.w3.org/2001/XMLSchema" xmlns:xs="http://www.w3.org/2001/XMLSchema" xmlns:p="http://schemas.microsoft.com/office/2006/metadata/properties" xmlns:ns2="639321fb-5d94-408f-a175-d5c4673a346d" xmlns:ns3="8d070b0a-0d67-4bf3-81f1-246dc9a10cb9" targetNamespace="http://schemas.microsoft.com/office/2006/metadata/properties" ma:root="true" ma:fieldsID="5d45613002bd41c685f68235a737e5fe" ns2:_="" ns3:_="">
    <xsd:import namespace="639321fb-5d94-408f-a175-d5c4673a346d"/>
    <xsd:import namespace="8d070b0a-0d67-4bf3-81f1-246dc9a10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Tim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321fb-5d94-408f-a175-d5c4673a3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ae7c358-0422-4b68-a26d-082ac930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ime" ma:index="22" nillable="true" ma:displayName="Time" ma:format="DateTime" ma:internalName="Time">
      <xsd:simpleType>
        <xsd:restriction base="dms:DateTim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70b0a-0d67-4bf3-81f1-246dc9a10cb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60f5207-3b0e-48ae-92ac-7ac1d356c5dc}" ma:internalName="TaxCatchAll" ma:showField="CatchAllData" ma:web="8d070b0a-0d67-4bf3-81f1-246dc9a10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304F5-6F44-409D-B3AD-544BA91A32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7B2AF9-FFC7-4EE9-A6B4-C008D06F5DF9}">
  <ds:schemaRefs>
    <ds:schemaRef ds:uri="639321fb-5d94-408f-a175-d5c4673a346d"/>
    <ds:schemaRef ds:uri="8d070b0a-0d67-4bf3-81f1-246dc9a10cb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76DD349-B00C-4A9E-AD53-40364C924CD6}">
  <ds:schemaRefs>
    <ds:schemaRef ds:uri="639321fb-5d94-408f-a175-d5c4673a346d"/>
    <ds:schemaRef ds:uri="8d070b0a-0d67-4bf3-81f1-246dc9a10c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Griffin</dc:creator>
  <cp:revision>10</cp:revision>
  <dcterms:created xsi:type="dcterms:W3CDTF">2023-06-20T16:59:57Z</dcterms:created>
  <dcterms:modified xsi:type="dcterms:W3CDTF">2023-06-27T10:21:46Z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0x0101005F75E57E3508474A802679C340C6D29E</vt:lpwstr>
  </property>
  <property fmtid="{D5CDD505-2E9C-101B-9397-08002B2CF9AE}" pid="3" name="MediaServiceImageTags">
    <vt:lpwstr/>
  </property>
</Properties>
</file>