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51" d="100"/>
          <a:sy n="51" d="100"/>
        </p:scale>
        <p:origin x="22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941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176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939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975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102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552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90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024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434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01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002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668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BE3C0EC-B588-CD09-F926-94AA1AE76E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380568"/>
              </p:ext>
            </p:extLst>
          </p:nvPr>
        </p:nvGraphicFramePr>
        <p:xfrm>
          <a:off x="441754" y="191530"/>
          <a:ext cx="5974491" cy="8524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4491">
                  <a:extLst>
                    <a:ext uri="{9D8B030D-6E8A-4147-A177-3AD203B41FA5}">
                      <a16:colId xmlns:a16="http://schemas.microsoft.com/office/drawing/2014/main" val="2440023092"/>
                    </a:ext>
                  </a:extLst>
                </a:gridCol>
              </a:tblGrid>
              <a:tr h="698157"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Rang</a:t>
                      </a:r>
                    </a:p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2023/2024</a:t>
                      </a:r>
                    </a:p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Booklist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267941"/>
                  </a:ext>
                </a:extLst>
              </a:tr>
              <a:tr h="296562">
                <a:tc>
                  <a:txBody>
                    <a:bodyPr/>
                    <a:lstStyle/>
                    <a:p>
                      <a:r>
                        <a:rPr lang="en-IE" dirty="0"/>
                        <a:t>To be paid to the school by parents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748742"/>
                  </a:ext>
                </a:extLst>
              </a:tr>
              <a:tr h="118563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Photocopying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School Licences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24-hour pupil personal accident insurance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915546"/>
                  </a:ext>
                </a:extLst>
              </a:tr>
              <a:tr h="297798">
                <a:tc>
                  <a:txBody>
                    <a:bodyPr/>
                    <a:lstStyle/>
                    <a:p>
                      <a:r>
                        <a:rPr lang="en-IE" dirty="0"/>
                        <a:t>To be </a:t>
                      </a:r>
                      <a:r>
                        <a:rPr lang="en-IE" b="1" dirty="0"/>
                        <a:t>bought</a:t>
                      </a:r>
                      <a:r>
                        <a:rPr lang="en-IE" dirty="0"/>
                        <a:t> by parents – Stationary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348150"/>
                  </a:ext>
                </a:extLst>
              </a:tr>
              <a:tr h="170399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Full length ruler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Sharpener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Rubber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Tri</a:t>
                      </a:r>
                      <a:r>
                        <a:rPr lang="en-IE" baseline="0" dirty="0" smtClean="0"/>
                        <a:t> grip pencils x2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Pack of </a:t>
                      </a:r>
                      <a:r>
                        <a:rPr lang="en-IE" dirty="0" err="1" smtClean="0"/>
                        <a:t>twistables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2 x </a:t>
                      </a:r>
                      <a:r>
                        <a:rPr lang="en-IE" dirty="0" err="1"/>
                        <a:t>pritt</a:t>
                      </a:r>
                      <a:r>
                        <a:rPr lang="en-IE" dirty="0"/>
                        <a:t> sticks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2 x whiteboard markers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1 x small A4 whiteboard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1 x white board cleaner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1 x scissors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1 x A4 40 pocket display folder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3</a:t>
                      </a:r>
                      <a:r>
                        <a:rPr lang="en-IE" dirty="0" smtClean="0"/>
                        <a:t> </a:t>
                      </a:r>
                      <a:r>
                        <a:rPr lang="en-IE" dirty="0"/>
                        <a:t>x A4 document wallet folders with button </a:t>
                      </a:r>
                      <a:endParaRPr lang="en-IE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1 x A4 mesh wallet with zip (homework folder)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dirty="0"/>
                        <a:t>Please make sure all items have students’ names clearly labelled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367112"/>
                  </a:ext>
                </a:extLst>
              </a:tr>
              <a:tr h="297796">
                <a:tc>
                  <a:txBody>
                    <a:bodyPr/>
                    <a:lstStyle/>
                    <a:p>
                      <a:r>
                        <a:rPr lang="en-IE" dirty="0"/>
                        <a:t>Books that will be provided in September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4123"/>
                  </a:ext>
                </a:extLst>
              </a:tr>
              <a:tr h="170399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Busy at Maths </a:t>
                      </a:r>
                      <a:r>
                        <a:rPr lang="en-IE" dirty="0" smtClean="0"/>
                        <a:t>31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smtClean="0"/>
                        <a:t>Brainteasers</a:t>
                      </a:r>
                      <a:r>
                        <a:rPr lang="en-IE" baseline="0" dirty="0" smtClean="0"/>
                        <a:t> 1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Word Wizard </a:t>
                      </a:r>
                      <a:r>
                        <a:rPr lang="en-IE" dirty="0" smtClean="0"/>
                        <a:t>1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err="1"/>
                        <a:t>Edco</a:t>
                      </a:r>
                      <a:r>
                        <a:rPr lang="en-IE" dirty="0"/>
                        <a:t> </a:t>
                      </a:r>
                      <a:r>
                        <a:rPr lang="en-IE"/>
                        <a:t>Handwriting </a:t>
                      </a:r>
                      <a:r>
                        <a:rPr lang="en-IE" smtClean="0"/>
                        <a:t>C </a:t>
                      </a:r>
                      <a:r>
                        <a:rPr lang="en-IE" dirty="0" smtClean="0"/>
                        <a:t>(pre</a:t>
                      </a:r>
                      <a:r>
                        <a:rPr lang="en-IE" baseline="0" dirty="0" smtClean="0"/>
                        <a:t> cursive) 1st</a:t>
                      </a:r>
                      <a:r>
                        <a:rPr lang="en-IE" dirty="0" smtClean="0"/>
                        <a:t> class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err="1"/>
                        <a:t>Caint</a:t>
                      </a:r>
                      <a:r>
                        <a:rPr lang="en-IE" dirty="0"/>
                        <a:t> is </a:t>
                      </a:r>
                      <a:r>
                        <a:rPr lang="en-IE" dirty="0" err="1"/>
                        <a:t>Comhrá</a:t>
                      </a:r>
                      <a:r>
                        <a:rPr lang="en-IE" dirty="0"/>
                        <a:t> – textbook + portfolio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Tiime</a:t>
                      </a:r>
                      <a:r>
                        <a:rPr lang="en-US" sz="135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Tables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x </a:t>
                      </a:r>
                      <a:r>
                        <a:rPr lang="en-US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15A</a:t>
                      </a:r>
                      <a:r>
                        <a:rPr lang="en-US" sz="135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project copy</a:t>
                      </a:r>
                      <a:endParaRPr lang="en-US" sz="135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88pg Writing copies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</a:t>
                      </a:r>
                      <a:r>
                        <a:rPr lang="en-US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B2</a:t>
                      </a:r>
                      <a:r>
                        <a:rPr lang="en-US" sz="135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handwriting copy</a:t>
                      </a:r>
                      <a:endParaRPr lang="en-US" sz="135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000536"/>
                  </a:ext>
                </a:extLst>
              </a:tr>
            </a:tbl>
          </a:graphicData>
        </a:graphic>
      </p:graphicFrame>
      <p:pic>
        <p:nvPicPr>
          <p:cNvPr id="1026" name="Picture 2" descr="The Green Man Studio – Scoil Bhride Crosshaven">
            <a:extLst>
              <a:ext uri="{FF2B5EF4-FFF2-40B4-BE49-F238E27FC236}">
                <a16:creationId xmlns:a16="http://schemas.microsoft.com/office/drawing/2014/main" id="{8A7C076C-5820-53A2-7B18-EC39F41387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8" t="33641" r="26347" b="34098"/>
          <a:stretch/>
        </p:blipFill>
        <p:spPr bwMode="auto">
          <a:xfrm>
            <a:off x="864974" y="364321"/>
            <a:ext cx="927546" cy="4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The Green Man Studio – Scoil Bhride Crosshaven">
            <a:extLst>
              <a:ext uri="{FF2B5EF4-FFF2-40B4-BE49-F238E27FC236}">
                <a16:creationId xmlns:a16="http://schemas.microsoft.com/office/drawing/2014/main" id="{125DBD60-F903-6225-178B-5C7DCA18A7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8" t="33641" r="26347" b="34098"/>
          <a:stretch/>
        </p:blipFill>
        <p:spPr bwMode="auto">
          <a:xfrm>
            <a:off x="5065480" y="364321"/>
            <a:ext cx="927546" cy="4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121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75E57E3508474A802679C340C6D29E" ma:contentTypeVersion="18" ma:contentTypeDescription="Create a new document." ma:contentTypeScope="" ma:versionID="1afc925540bf0f8a180e510258a7a868">
  <xsd:schema xmlns:xsd="http://www.w3.org/2001/XMLSchema" xmlns:xs="http://www.w3.org/2001/XMLSchema" xmlns:p="http://schemas.microsoft.com/office/2006/metadata/properties" xmlns:ns2="639321fb-5d94-408f-a175-d5c4673a346d" xmlns:ns3="8d070b0a-0d67-4bf3-81f1-246dc9a10cb9" targetNamespace="http://schemas.microsoft.com/office/2006/metadata/properties" ma:root="true" ma:fieldsID="3e05a15efb000c9b76faf4789e7bc299" ns2:_="" ns3:_="">
    <xsd:import namespace="639321fb-5d94-408f-a175-d5c4673a346d"/>
    <xsd:import namespace="8d070b0a-0d67-4bf3-81f1-246dc9a10c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Time" minOccurs="0"/>
                <xsd:element ref="ns2:MediaLengthInSecond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9321fb-5d94-408f-a175-d5c4673a34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ae7c358-0422-4b68-a26d-082ac930cd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Time" ma:index="22" nillable="true" ma:displayName="Time" ma:format="DateTime" ma:internalName="Time">
      <xsd:simpleType>
        <xsd:restriction base="dms:DateTim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70b0a-0d67-4bf3-81f1-246dc9a10cb9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060f5207-3b0e-48ae-92ac-7ac1d356c5dc}" ma:internalName="TaxCatchAll" ma:showField="CatchAllData" ma:web="8d070b0a-0d67-4bf3-81f1-246dc9a10c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070b0a-0d67-4bf3-81f1-246dc9a10cb9" xsi:nil="true"/>
    <Time xmlns="639321fb-5d94-408f-a175-d5c4673a346d" xsi:nil="true"/>
    <lcf76f155ced4ddcb4097134ff3c332f xmlns="639321fb-5d94-408f-a175-d5c4673a346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6D8A43A-990F-4543-AAB3-1C0B10653D0A}"/>
</file>

<file path=customXml/itemProps2.xml><?xml version="1.0" encoding="utf-8"?>
<ds:datastoreItem xmlns:ds="http://schemas.openxmlformats.org/officeDocument/2006/customXml" ds:itemID="{E8F1C468-6C1E-4B1D-81A1-C177B8C0889A}"/>
</file>

<file path=customXml/itemProps3.xml><?xml version="1.0" encoding="utf-8"?>
<ds:datastoreItem xmlns:ds="http://schemas.openxmlformats.org/officeDocument/2006/customXml" ds:itemID="{1D6EAB81-1A8F-40EA-A430-329EA2357CB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132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Griffin</dc:creator>
  <cp:lastModifiedBy>Lisa White</cp:lastModifiedBy>
  <cp:revision>11</cp:revision>
  <dcterms:created xsi:type="dcterms:W3CDTF">2023-06-20T16:59:57Z</dcterms:created>
  <dcterms:modified xsi:type="dcterms:W3CDTF">2023-06-26T09:19:26Z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0x0101005F75E57E3508474A802679C340C6D29E</vt:lpwstr>
  </property>
</Properties>
</file>