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941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176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93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975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10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552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90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24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434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01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002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66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BE3C0EC-B588-CD09-F926-94AA1AE76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053308"/>
              </p:ext>
            </p:extLst>
          </p:nvPr>
        </p:nvGraphicFramePr>
        <p:xfrm>
          <a:off x="441754" y="191530"/>
          <a:ext cx="5974491" cy="8459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4491">
                  <a:extLst>
                    <a:ext uri="{9D8B030D-6E8A-4147-A177-3AD203B41FA5}">
                      <a16:colId xmlns:a16="http://schemas.microsoft.com/office/drawing/2014/main" val="2440023092"/>
                    </a:ext>
                  </a:extLst>
                </a:gridCol>
              </a:tblGrid>
              <a:tr h="698157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E" dirty="0" err="1">
                          <a:solidFill>
                            <a:schemeClr val="tx1"/>
                          </a:solidFill>
                        </a:rPr>
                        <a:t>enior</a:t>
                      </a:r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 Infants</a:t>
                      </a: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2023/2024</a:t>
                      </a: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Booklist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67941"/>
                  </a:ext>
                </a:extLst>
              </a:tr>
              <a:tr h="296562">
                <a:tc>
                  <a:txBody>
                    <a:bodyPr/>
                    <a:lstStyle/>
                    <a:p>
                      <a:r>
                        <a:rPr lang="en-IE" dirty="0"/>
                        <a:t>To be paid to the school by parents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48742"/>
                  </a:ext>
                </a:extLst>
              </a:tr>
              <a:tr h="1185631">
                <a:tc>
                  <a:txBody>
                    <a:bodyPr/>
                    <a:lstStyle/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Photocopying and Arts and Crafts                          €35:00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Educational Licences                                                 €09.00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24-hour pupil personal accident insurance           €08.00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</a:t>
                      </a:r>
                    </a:p>
                    <a:p>
                      <a:pPr rtl="0" fontAlgn="base"/>
                      <a:r>
                        <a:rPr lang="en-IE" sz="135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                                                                             €52.00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Tour and bus                                                  €40.00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</a:t>
                      </a:r>
                    </a:p>
                    <a:p>
                      <a:pPr rtl="0" fontAlgn="base"/>
                      <a:r>
                        <a:rPr lang="en-IE" sz="135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                                                                             €40.00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1" i="0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                                                                             €92.00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15546"/>
                  </a:ext>
                </a:extLst>
              </a:tr>
              <a:tr h="297798">
                <a:tc>
                  <a:txBody>
                    <a:bodyPr/>
                    <a:lstStyle/>
                    <a:p>
                      <a:r>
                        <a:rPr lang="en-IE" dirty="0"/>
                        <a:t>To be </a:t>
                      </a:r>
                      <a:r>
                        <a:rPr lang="en-IE" b="1" dirty="0"/>
                        <a:t>bought</a:t>
                      </a:r>
                      <a:r>
                        <a:rPr lang="en-IE" dirty="0"/>
                        <a:t> by parents – Stationery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48150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6</a:t>
                      </a:r>
                      <a:r>
                        <a:rPr lang="en-IE" dirty="0"/>
                        <a:t>  x Faber Junior Grip Triangular Pencils Red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2</a:t>
                      </a:r>
                      <a:r>
                        <a:rPr lang="en-IE" dirty="0"/>
                        <a:t> x Erasers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 </a:t>
                      </a:r>
                      <a:r>
                        <a:rPr lang="en-IE" dirty="0"/>
                        <a:t>Faber Double Hole Sharpeners with Bin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Crayola T</a:t>
                      </a:r>
                      <a:r>
                        <a:rPr lang="en-IE" dirty="0" err="1"/>
                        <a:t>wistables</a:t>
                      </a:r>
                      <a:r>
                        <a:rPr lang="en-IE" dirty="0"/>
                        <a:t> 12 pack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Pritt sticks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whiteboard markers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Premier A4 Extra Durable Mesh Wallet Clear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/>
                        <a:t>Please make sure all items are clearly labelled with student’s name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367112"/>
                  </a:ext>
                </a:extLst>
              </a:tr>
              <a:tr h="297796">
                <a:tc>
                  <a:txBody>
                    <a:bodyPr/>
                    <a:lstStyle/>
                    <a:p>
                      <a:r>
                        <a:rPr lang="en-IE" dirty="0"/>
                        <a:t>Books that will be provided in September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4123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Busy at Maths Senior Infants(Pupil book and Home/School Links Book)-CJ Fallon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Word Wizard Senior Infants - Gill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J</a:t>
                      </a:r>
                      <a:r>
                        <a:rPr lang="en-IE" dirty="0" err="1"/>
                        <a:t>ust</a:t>
                      </a:r>
                      <a:r>
                        <a:rPr lang="en-IE" dirty="0"/>
                        <a:t> Phonics Senior Infants – Educate.ie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err="1"/>
                        <a:t>Edco</a:t>
                      </a:r>
                      <a:r>
                        <a:rPr lang="en-IE" dirty="0"/>
                        <a:t> Handwriting B </a:t>
                      </a:r>
                      <a:r>
                        <a:rPr lang="en-IE" dirty="0" err="1"/>
                        <a:t>Precursive</a:t>
                      </a:r>
                      <a:r>
                        <a:rPr lang="en-IE" dirty="0"/>
                        <a:t> Pack - </a:t>
                      </a:r>
                      <a:r>
                        <a:rPr lang="en-IE" dirty="0" err="1"/>
                        <a:t>Edco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err="1"/>
                        <a:t>Caint</a:t>
                      </a:r>
                      <a:r>
                        <a:rPr lang="en-GB" dirty="0"/>
                        <a:t> is </a:t>
                      </a:r>
                      <a:r>
                        <a:rPr lang="en-GB" dirty="0" err="1"/>
                        <a:t>Comhrá</a:t>
                      </a:r>
                      <a:r>
                        <a:rPr lang="en-GB" dirty="0"/>
                        <a:t> B – CJ Fallon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</a:t>
                      </a:r>
                      <a:r>
                        <a:rPr lang="en-IE" dirty="0" err="1"/>
                        <a:t>xplore</a:t>
                      </a:r>
                      <a:r>
                        <a:rPr lang="en-IE" dirty="0"/>
                        <a:t> with Me Senior Infants – EDCO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x  15a Project copies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000536"/>
                  </a:ext>
                </a:extLst>
              </a:tr>
            </a:tbl>
          </a:graphicData>
        </a:graphic>
      </p:graphicFrame>
      <p:pic>
        <p:nvPicPr>
          <p:cNvPr id="1026" name="Picture 2" descr="The Green Man Studio – Scoil Bhride Crosshaven">
            <a:extLst>
              <a:ext uri="{FF2B5EF4-FFF2-40B4-BE49-F238E27FC236}">
                <a16:creationId xmlns:a16="http://schemas.microsoft.com/office/drawing/2014/main" id="{8A7C076C-5820-53A2-7B18-EC39F41387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864974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The Green Man Studio – Scoil Bhride Crosshaven">
            <a:extLst>
              <a:ext uri="{FF2B5EF4-FFF2-40B4-BE49-F238E27FC236}">
                <a16:creationId xmlns:a16="http://schemas.microsoft.com/office/drawing/2014/main" id="{125DBD60-F903-6225-178B-5C7DCA18A7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5065480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121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2a9bce-0c7e-487a-abe2-8d0b418ac06d">
      <Terms xmlns="http://schemas.microsoft.com/office/infopath/2007/PartnerControls"/>
    </lcf76f155ced4ddcb4097134ff3c332f>
    <TaxCatchAll xmlns="8d070b0a-0d67-4bf3-81f1-246dc9a10cb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3AF9F44E9514EB16E4BD5968DE625" ma:contentTypeVersion="10" ma:contentTypeDescription="Create a new document." ma:contentTypeScope="" ma:versionID="0fef09a32928cf23e89646cde850ca7d">
  <xsd:schema xmlns:xsd="http://www.w3.org/2001/XMLSchema" xmlns:xs="http://www.w3.org/2001/XMLSchema" xmlns:p="http://schemas.microsoft.com/office/2006/metadata/properties" xmlns:ns2="5d2a9bce-0c7e-487a-abe2-8d0b418ac06d" xmlns:ns3="8d070b0a-0d67-4bf3-81f1-246dc9a10cb9" targetNamespace="http://schemas.microsoft.com/office/2006/metadata/properties" ma:root="true" ma:fieldsID="e89fa8e96d2f344fff3e9c052bedd206" ns2:_="" ns3:_="">
    <xsd:import namespace="5d2a9bce-0c7e-487a-abe2-8d0b418ac06d"/>
    <xsd:import namespace="8d070b0a-0d67-4bf3-81f1-246dc9a10c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a9bce-0c7e-487a-abe2-8d0b418ac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ae7c358-0422-4b68-a26d-082ac930cd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70b0a-0d67-4bf3-81f1-246dc9a10cb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60f5207-3b0e-48ae-92ac-7ac1d356c5dc}" ma:internalName="TaxCatchAll" ma:showField="CatchAllData" ma:web="8d070b0a-0d67-4bf3-81f1-246dc9a10c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6401C2-79B9-47CD-A571-7EB366A988D0}">
  <ds:schemaRefs>
    <ds:schemaRef ds:uri="http://purl.org/dc/terms/"/>
    <ds:schemaRef ds:uri="http://purl.org/dc/elements/1.1/"/>
    <ds:schemaRef ds:uri="d07db78d-2113-4631-b75b-e8f6b859533d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fcce91c6-b197-4841-a812-c7bc69dcfb3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B51D13B-80BF-4B83-9576-1DD7A6BE6E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9D27AA-827B-4150-B170-A42EF2F5B8F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184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Griffin</dc:creator>
  <cp:lastModifiedBy>Katie Ryan</cp:lastModifiedBy>
  <cp:revision>16</cp:revision>
  <dcterms:created xsi:type="dcterms:W3CDTF">2023-06-20T16:59:57Z</dcterms:created>
  <dcterms:modified xsi:type="dcterms:W3CDTF">2023-06-26T14:43:23Z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0x01010077F3AF9F44E9514EB16E4BD5968DE625</vt:lpwstr>
  </property>
</Properties>
</file>